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Nunito"/>
      <p:regular r:id="rId18"/>
      <p:bold r:id="rId19"/>
      <p:italic r:id="rId20"/>
      <p:boldItalic r:id="rId21"/>
    </p:embeddedFont>
    <p:embeddedFont>
      <p:font typeface="Ruge Boogie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11" Type="http://schemas.openxmlformats.org/officeDocument/2006/relationships/slide" Target="slides/slide6.xml"/><Relationship Id="rId22" Type="http://schemas.openxmlformats.org/officeDocument/2006/relationships/font" Target="fonts/RugeBoogie-regular.fntdata"/><Relationship Id="rId10" Type="http://schemas.openxmlformats.org/officeDocument/2006/relationships/slide" Target="slides/slide5.xml"/><Relationship Id="rId21" Type="http://schemas.openxmlformats.org/officeDocument/2006/relationships/font" Target="fonts/Nuni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bold.fntdata"/><Relationship Id="rId6" Type="http://schemas.openxmlformats.org/officeDocument/2006/relationships/slide" Target="slides/slide1.xml"/><Relationship Id="rId18" Type="http://schemas.openxmlformats.org/officeDocument/2006/relationships/font" Target="fonts/Nuni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7bc63bb7ff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7bc63bb7ff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7bc63bb7ff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7bc63bb7ff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7bc63bb7ff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7bc63bb7ff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7bc63bb7ff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7bc63bb7ff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7bc63bb7f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7bc63bb7f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7bc63bb7ff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7bc63bb7ff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7bc63bb7ff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7bc63bb7ff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7bc63bb7ff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7bc63bb7ff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7bc63bb7ff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7bc63bb7ff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7bc63bb7ff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7bc63bb7ff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7bc63bb7ff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7bc63bb7ff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1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2347858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Jeopardy Game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778625" y="3751293"/>
            <a:ext cx="5643000" cy="9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Brian Dobbs,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Ivan Valdez,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Samuel Siaw</a:t>
            </a:r>
            <a:endParaRPr/>
          </a:p>
        </p:txBody>
      </p:sp>
      <p:pic>
        <p:nvPicPr>
          <p:cNvPr id="130" name="Google Shape;13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78848">
            <a:off x="282050" y="747500"/>
            <a:ext cx="4022250" cy="2262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344670">
            <a:off x="4864500" y="775313"/>
            <a:ext cx="4002624" cy="225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Resolved Bugs</a:t>
            </a:r>
            <a:endParaRPr/>
          </a:p>
        </p:txBody>
      </p:sp>
      <p:sp>
        <p:nvSpPr>
          <p:cNvPr id="198" name="Google Shape;198;p22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/>
              <a:t>To </a:t>
            </a:r>
            <a:r>
              <a:rPr b="1" lang="en" sz="1800"/>
              <a:t>resolve</a:t>
            </a:r>
            <a:r>
              <a:rPr b="1" lang="en" sz="1800"/>
              <a:t> this issue we can add a point calculation </a:t>
            </a:r>
            <a:r>
              <a:rPr b="1" lang="en" sz="1800"/>
              <a:t>system. We can change the operation of our work to implement a function that will make the user pick an answer, from there it would pop up a message to decide if they were right or wrong. It will use a function to decide if all the questions was pick and if it track more than the amount of questions then it would come out as false. </a:t>
            </a:r>
            <a:endParaRPr b="1" sz="1800"/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/>
          <p:nvPr>
            <p:ph type="title"/>
          </p:nvPr>
        </p:nvSpPr>
        <p:spPr>
          <a:xfrm>
            <a:off x="704625" y="874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 of Scrum Framework</a:t>
            </a:r>
            <a:endParaRPr/>
          </a:p>
        </p:txBody>
      </p:sp>
      <p:sp>
        <p:nvSpPr>
          <p:cNvPr id="204" name="Google Shape;204;p23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b="1" lang="en" sz="2500"/>
              <a:t>Task Scheduling</a:t>
            </a:r>
            <a:endParaRPr b="1"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b="1" lang="en" sz="2500"/>
              <a:t>Overall Teamwork</a:t>
            </a:r>
            <a:endParaRPr b="1"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b="1" lang="en" sz="2500"/>
              <a:t>Knowing which files are completed</a:t>
            </a:r>
            <a:endParaRPr b="1"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b="1" lang="en" sz="2500"/>
              <a:t>Less </a:t>
            </a:r>
            <a:r>
              <a:rPr b="1" lang="en" sz="2500"/>
              <a:t>pressure</a:t>
            </a:r>
            <a:endParaRPr b="1" sz="25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/>
          <p:nvPr>
            <p:ph type="title"/>
          </p:nvPr>
        </p:nvSpPr>
        <p:spPr>
          <a:xfrm rot="-1405465">
            <a:off x="463211" y="1957999"/>
            <a:ext cx="7505678" cy="954671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>
                <a:latin typeface="Ruge Boogie"/>
                <a:ea typeface="Ruge Boogie"/>
                <a:cs typeface="Ruge Boogie"/>
                <a:sym typeface="Ruge Boogie"/>
              </a:rPr>
              <a:t>Time for the Demo</a:t>
            </a:r>
            <a:endParaRPr sz="8000">
              <a:latin typeface="Ruge Boogie"/>
              <a:ea typeface="Ruge Boogie"/>
              <a:cs typeface="Ruge Boogie"/>
              <a:sym typeface="Ruge Boogie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4"/>
          <p:cNvSpPr txBox="1"/>
          <p:nvPr>
            <p:ph type="title"/>
          </p:nvPr>
        </p:nvSpPr>
        <p:spPr>
          <a:xfrm>
            <a:off x="454300" y="3739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Statement</a:t>
            </a:r>
            <a:endParaRPr/>
          </a:p>
        </p:txBody>
      </p:sp>
      <p:sp>
        <p:nvSpPr>
          <p:cNvPr id="137" name="Google Shape;137;p14"/>
          <p:cNvSpPr txBox="1"/>
          <p:nvPr>
            <p:ph idx="1" type="body"/>
          </p:nvPr>
        </p:nvSpPr>
        <p:spPr>
          <a:xfrm>
            <a:off x="676775" y="96737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We had made a jeopardy game that let users to register and login in. There are two teams that will choose questions and answer them. </a:t>
            </a:r>
            <a:endParaRPr b="1" sz="2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200"/>
              <a:t>When clicking the question it will show a pop up and when moving around the mouse around the question it will highlight the </a:t>
            </a:r>
            <a:r>
              <a:rPr b="1" lang="en" sz="2200"/>
              <a:t>answer. </a:t>
            </a:r>
            <a:r>
              <a:rPr b="1" lang="en" sz="2200"/>
              <a:t>The game gives the user the power to give themselves points.</a:t>
            </a:r>
            <a:endParaRPr b="1" sz="2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200"/>
              <a:t>Questions will be from multiple Web Programing concepts will keep them learning.</a:t>
            </a:r>
            <a:endParaRPr b="1" sz="2200"/>
          </a:p>
        </p:txBody>
      </p: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11"/>
              <a:t>Overview</a:t>
            </a:r>
            <a:endParaRPr b="1" sz="311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5"/>
          <p:cNvSpPr txBox="1"/>
          <p:nvPr>
            <p:ph idx="1" type="body"/>
          </p:nvPr>
        </p:nvSpPr>
        <p:spPr>
          <a:xfrm>
            <a:off x="819150" y="1990725"/>
            <a:ext cx="7505700" cy="26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466"/>
              <a:t>We will create a jeopardy game by using the following</a:t>
            </a:r>
            <a:endParaRPr b="1" sz="7466"/>
          </a:p>
          <a:p>
            <a:pPr indent="-342728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b="1" lang="en" sz="7189"/>
              <a:t>We made a homepage, signup page, login page, game screen page, game question</a:t>
            </a:r>
            <a:endParaRPr b="1" sz="7189"/>
          </a:p>
          <a:p>
            <a:pPr indent="-34272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7189"/>
              <a:t>The game screen will display topics and score for each question</a:t>
            </a:r>
            <a:endParaRPr b="1" sz="7189"/>
          </a:p>
          <a:p>
            <a:pPr indent="-34272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7189"/>
              <a:t>Homepage will display login or t</a:t>
            </a:r>
            <a:r>
              <a:rPr b="1" lang="en" sz="7189"/>
              <a:t>he signup page </a:t>
            </a:r>
            <a:endParaRPr b="1" sz="7189"/>
          </a:p>
          <a:p>
            <a:pPr indent="-34272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7189"/>
              <a:t>Game question display a question</a:t>
            </a:r>
            <a:endParaRPr b="1" sz="7189"/>
          </a:p>
          <a:p>
            <a:pPr indent="-34272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7189"/>
              <a:t>Game page will also keep up with the score of each team</a:t>
            </a:r>
            <a:r>
              <a:rPr b="1" lang="en" sz="7189"/>
              <a:t> </a:t>
            </a:r>
            <a:endParaRPr b="1" sz="7189"/>
          </a:p>
          <a:p>
            <a:pPr indent="-34272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7189"/>
              <a:t>The game screen will go to a different page for the user can answer the </a:t>
            </a:r>
            <a:r>
              <a:rPr b="1" lang="en" sz="7189"/>
              <a:t>question</a:t>
            </a:r>
            <a:r>
              <a:rPr b="1" lang="en" sz="7189"/>
              <a:t> that was given</a:t>
            </a:r>
            <a:endParaRPr b="1" sz="7189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189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149" name="Google Shape;149;p16"/>
          <p:cNvSpPr txBox="1"/>
          <p:nvPr>
            <p:ph idx="1" type="body"/>
          </p:nvPr>
        </p:nvSpPr>
        <p:spPr>
          <a:xfrm>
            <a:off x="819150" y="1482625"/>
            <a:ext cx="7505700" cy="295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8074" y="2349075"/>
            <a:ext cx="4309750" cy="208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150" y="2175800"/>
            <a:ext cx="2887401" cy="226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Sign-Ups</a:t>
            </a:r>
            <a:endParaRPr/>
          </a:p>
        </p:txBody>
      </p:sp>
      <p:sp>
        <p:nvSpPr>
          <p:cNvPr id="157" name="Google Shape;157;p1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3550" y="2035750"/>
            <a:ext cx="3011300" cy="2654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153" y="1990725"/>
            <a:ext cx="3287276" cy="244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791225" y="838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</a:t>
            </a:r>
            <a:endParaRPr/>
          </a:p>
        </p:txBody>
      </p:sp>
      <p:sp>
        <p:nvSpPr>
          <p:cNvPr id="165" name="Google Shape;165;p1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2318468"/>
            <a:ext cx="4352276" cy="21718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3100" y="2079725"/>
            <a:ext cx="3041749" cy="233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539975" y="279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Board</a:t>
            </a:r>
            <a:endParaRPr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800" y="526575"/>
            <a:ext cx="3859401" cy="337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0200" y="526575"/>
            <a:ext cx="3636026" cy="118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59900" y="1708100"/>
            <a:ext cx="1672999" cy="219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50199" y="1708100"/>
            <a:ext cx="2409700" cy="2114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/>
          <p:nvPr>
            <p:ph type="title"/>
          </p:nvPr>
        </p:nvSpPr>
        <p:spPr>
          <a:xfrm>
            <a:off x="819150" y="4448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&amp; Answer</a:t>
            </a:r>
            <a:endParaRPr/>
          </a:p>
        </p:txBody>
      </p:sp>
      <p:sp>
        <p:nvSpPr>
          <p:cNvPr id="183" name="Google Shape;183;p2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2375" y="1231000"/>
            <a:ext cx="4117949" cy="126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8725" y="2645075"/>
            <a:ext cx="3916125" cy="179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3975" y="1126025"/>
            <a:ext cx="3734749" cy="3693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Bugs</a:t>
            </a:r>
            <a:endParaRPr/>
          </a:p>
        </p:txBody>
      </p:sp>
      <p:sp>
        <p:nvSpPr>
          <p:cNvPr id="192" name="Google Shape;192;p2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3000"/>
              <a:t>A user can manipulate their score by adding point onto their team.</a:t>
            </a:r>
            <a:endParaRPr b="1" sz="3000"/>
          </a:p>
        </p:txBody>
      </p:sp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